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035E4-90BF-484C-AE88-5BA961FE4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399968-03D1-45C6-B3E5-9754E8902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A4F8AA-C1E0-42E5-9091-E1736053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D6C47E-A745-49EA-83F0-76C38C00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A4C245-4936-4157-8FC2-88F42798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26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4255C-22EF-4D51-88D8-891226F7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DD563AD-37F1-4AEE-9F42-12EBB90CE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2615CF-A41D-4129-8B92-47C2C560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FC334D-566C-4265-95D2-DE4C6FF7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0A830B-80F4-4FAD-881B-CEC5AD10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1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607E37-F55C-44B7-A7A8-5D2F91DA2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AB58AF-FBA4-4B4A-B72D-6AA4DF23E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6CC8E9-6BAE-4BA1-A36D-71C89F64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D2AC49-A160-4C34-B0BF-AE84A7AC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701696-6D98-4B9F-9E73-B3F64E03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630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C69AC9-E222-4E0B-81F2-DF5AFA70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C7D1E2-8C3F-46CC-872E-662E4B59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BD8BB6-7AB5-405B-B81E-49F82AEE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E4840F-6A71-4471-A8F9-3C0CC71F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5590F-D247-43EC-8C12-BA169ED2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16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0E108-8A12-4497-9693-DB1B86A2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E8A33-5CD0-4B6F-8B3A-AA60D362A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51A2C1-89B4-4571-B635-11DDFD4B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412F68-531C-4EAC-8BC3-E32E4705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65CB47-07C2-4421-B93D-65F14F97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76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26179-C8BC-4250-B542-0654C403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83BB68-BEB9-4EE8-A0A6-00AD5955F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233911-839A-4B2D-A533-462DF0A0E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86CB6A-BD94-406B-8408-3588BD6E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3DAA6A-6397-4418-BDBD-4DAF8EF6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335EE0-8F55-4003-BBC6-7BE2FAEE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0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3AB9A-7D42-4BEB-874B-56C8150F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2F2559-FC24-45AF-A751-504733C5A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E6AC07-F6E3-48AD-94AD-E99DEF140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9B936DD-9FB2-430A-9915-64A0993A1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3FEED5-79A1-4A08-A210-6175009A3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069C70-B691-4843-AE0F-2E110660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B18016-B1A4-40E3-AF80-AAFB0066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38F6FF3-4A89-4D18-86CB-DDE496A2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75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39EBE-5485-4F7D-B59E-3709512D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D02F46-D5A6-44A7-93DF-7EBD6F99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A16C69-096B-46BE-940D-52A8E542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57FFCC-901B-4BC4-9D8F-9C5296E0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54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4FB3CC-6D36-4B20-B579-3E8869C8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BC281-67AB-4E05-9747-4463717D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1A8CF0-F887-48DA-97E1-4EC57F39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01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039C-7EF2-4441-8254-D9D95C32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4D645-AA06-416A-B332-411102FA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288838-F230-4FBE-B73A-4B2277C57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1CD3AE-5762-4DF5-8B65-E13A18D2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F0827B-BA47-4D32-AF14-41E53BA4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CE91AEB-4235-4D4B-915D-A6AF45B8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4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73F43-186F-4ADA-A957-752BA25B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D432B6B-C72B-4D17-95FE-65BD53933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7FA2E7-A450-4216-B84C-D8EB3E4C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589FA5-D455-42DF-A8B3-8DACF76D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0E4B86-64A6-409B-8434-C5CBA311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3588F3-3A55-45AD-AA83-E24E829A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354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424800D-F5A4-478D-B25E-6FDC48F7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B168B1-3DD7-4392-8AF9-7E798DF4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B5A96-27DD-42E2-9E5F-35D0896B0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3EC7-7C89-468D-BACA-23F3F8E516A5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0189DE-1A04-45BC-8BAC-F5E70C9DE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D1477-211F-4FE3-8352-191298F03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42FE3-501B-43E4-B66D-ED868AE6CC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3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D8FF882-29C2-47D1-8D0F-AC55C447A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6790" y="3441129"/>
            <a:ext cx="2466975" cy="474662"/>
          </a:xfrm>
        </p:spPr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Moodboard</a:t>
            </a:r>
            <a:r>
              <a:rPr lang="fr-FR" dirty="0"/>
              <a:t> !</a:t>
            </a:r>
          </a:p>
        </p:txBody>
      </p:sp>
      <p:pic>
        <p:nvPicPr>
          <p:cNvPr id="1026" name="Picture 2" descr="Minecraft - Jeux PS4 | PlayStation (France)">
            <a:extLst>
              <a:ext uri="{FF2B5EF4-FFF2-40B4-BE49-F238E27FC236}">
                <a16:creationId xmlns:a16="http://schemas.microsoft.com/office/drawing/2014/main" id="{2AA629DC-1FD3-4DBA-9B3A-B6057708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19" y="6568"/>
            <a:ext cx="2182589" cy="21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se à jour des notes de patch de Clash of Clans pour Juin 2021 - Dot  Esports France">
            <a:extLst>
              <a:ext uri="{FF2B5EF4-FFF2-40B4-BE49-F238E27FC236}">
                <a16:creationId xmlns:a16="http://schemas.microsoft.com/office/drawing/2014/main" id="{1151E3DA-5EB5-4DC7-9600-CBC0A378B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19" y="2182819"/>
            <a:ext cx="2182589" cy="100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'Agenda du Libre | Apprendre à programmer avec Scratch ou Python">
            <a:extLst>
              <a:ext uri="{FF2B5EF4-FFF2-40B4-BE49-F238E27FC236}">
                <a16:creationId xmlns:a16="http://schemas.microsoft.com/office/drawing/2014/main" id="{77B99285-9A8E-44B3-9EF5-E76BE33C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62" y="6568"/>
            <a:ext cx="2454782" cy="245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ngage Python : c'est quoi ? Que peut-on faire avec en 2022 ?">
            <a:extLst>
              <a:ext uri="{FF2B5EF4-FFF2-40B4-BE49-F238E27FC236}">
                <a16:creationId xmlns:a16="http://schemas.microsoft.com/office/drawing/2014/main" id="{0D404882-D4F9-4A34-B8E5-82E846199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8" r="18234"/>
          <a:stretch/>
        </p:blipFill>
        <p:spPr bwMode="auto">
          <a:xfrm>
            <a:off x="10983321" y="0"/>
            <a:ext cx="1208678" cy="112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++ — Wikipédia">
            <a:extLst>
              <a:ext uri="{FF2B5EF4-FFF2-40B4-BE49-F238E27FC236}">
                <a16:creationId xmlns:a16="http://schemas.microsoft.com/office/drawing/2014/main" id="{B0BBB311-0266-4A3C-9CAD-02B8DCBE4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704" y="1126047"/>
            <a:ext cx="1117912" cy="12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Phone 4 — Wikipédia">
            <a:extLst>
              <a:ext uri="{FF2B5EF4-FFF2-40B4-BE49-F238E27FC236}">
                <a16:creationId xmlns:a16="http://schemas.microsoft.com/office/drawing/2014/main" id="{656FA51C-D3BF-42B3-8B50-0645BE2B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132" y="4486275"/>
            <a:ext cx="120398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dmi Note 10 5G丨Xiaomi France丨Mi.com">
            <a:extLst>
              <a:ext uri="{FF2B5EF4-FFF2-40B4-BE49-F238E27FC236}">
                <a16:creationId xmlns:a16="http://schemas.microsoft.com/office/drawing/2014/main" id="{558B49DC-2BF4-4296-A67F-5056565CC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21" y="3398907"/>
            <a:ext cx="3724274" cy="372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ous les changements de la saison 12 de League of Legends - Global Esport  News">
            <a:extLst>
              <a:ext uri="{FF2B5EF4-FFF2-40B4-BE49-F238E27FC236}">
                <a16:creationId xmlns:a16="http://schemas.microsoft.com/office/drawing/2014/main" id="{6392C197-D8A7-4F1F-AEBA-2D9AA432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91" y="-7494"/>
            <a:ext cx="2699456" cy="1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ocket League — Wikipédia">
            <a:extLst>
              <a:ext uri="{FF2B5EF4-FFF2-40B4-BE49-F238E27FC236}">
                <a16:creationId xmlns:a16="http://schemas.microsoft.com/office/drawing/2014/main" id="{AA9A9CFB-9936-49B8-BFF7-CED97B07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91" y="1508260"/>
            <a:ext cx="1676972" cy="16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IMP — Wikipédia">
            <a:extLst>
              <a:ext uri="{FF2B5EF4-FFF2-40B4-BE49-F238E27FC236}">
                <a16:creationId xmlns:a16="http://schemas.microsoft.com/office/drawing/2014/main" id="{86BAA592-7A88-4CBE-B314-C785341F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59" y="3031411"/>
            <a:ext cx="2296506" cy="22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dobe Photoshop — Wikipédia">
            <a:extLst>
              <a:ext uri="{FF2B5EF4-FFF2-40B4-BE49-F238E27FC236}">
                <a16:creationId xmlns:a16="http://schemas.microsoft.com/office/drawing/2014/main" id="{09D42FAB-099D-48A7-A7FE-CE579718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70" y="3689839"/>
            <a:ext cx="1001714" cy="9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dobe Lightroom Classic CC — Wikipédia">
            <a:extLst>
              <a:ext uri="{FF2B5EF4-FFF2-40B4-BE49-F238E27FC236}">
                <a16:creationId xmlns:a16="http://schemas.microsoft.com/office/drawing/2014/main" id="{87B79E5E-9638-45A7-B34E-5E784DDF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502" y="4713776"/>
            <a:ext cx="1012498" cy="9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arktable — Wikipédia">
            <a:extLst>
              <a:ext uri="{FF2B5EF4-FFF2-40B4-BE49-F238E27FC236}">
                <a16:creationId xmlns:a16="http://schemas.microsoft.com/office/drawing/2014/main" id="{9C94BB3F-14B0-4359-92E2-9F61153B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548" y="2720388"/>
            <a:ext cx="969451" cy="96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ous-titre 2">
            <a:extLst>
              <a:ext uri="{FF2B5EF4-FFF2-40B4-BE49-F238E27FC236}">
                <a16:creationId xmlns:a16="http://schemas.microsoft.com/office/drawing/2014/main" id="{64605D71-3F90-48C7-BFF3-B7173D825A59}"/>
              </a:ext>
            </a:extLst>
          </p:cNvPr>
          <p:cNvSpPr txBox="1">
            <a:spLocks/>
          </p:cNvSpPr>
          <p:nvPr/>
        </p:nvSpPr>
        <p:spPr>
          <a:xfrm>
            <a:off x="3785116" y="6166596"/>
            <a:ext cx="4133849" cy="6953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Alexandre Maurice, TD I TP 1</a:t>
            </a:r>
          </a:p>
          <a:p>
            <a:r>
              <a:rPr lang="fr-FR" dirty="0"/>
              <a:t>R2.12 - Anglais</a:t>
            </a:r>
          </a:p>
          <a:p>
            <a:endParaRPr lang="fr-FR" dirty="0"/>
          </a:p>
        </p:txBody>
      </p:sp>
      <p:pic>
        <p:nvPicPr>
          <p:cNvPr id="1054" name="Picture 30" descr="Logo, Charte Graphique | IUT de Bayonne et du Pays Basque">
            <a:extLst>
              <a:ext uri="{FF2B5EF4-FFF2-40B4-BE49-F238E27FC236}">
                <a16:creationId xmlns:a16="http://schemas.microsoft.com/office/drawing/2014/main" id="{083F46F8-8176-440E-81F9-006F4524E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861" y="6162675"/>
            <a:ext cx="478841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Test Nintendo New 2DS XL : une dernière pour la route - Les Numériques">
            <a:extLst>
              <a:ext uri="{FF2B5EF4-FFF2-40B4-BE49-F238E27FC236}">
                <a16:creationId xmlns:a16="http://schemas.microsoft.com/office/drawing/2014/main" id="{7F60426B-F408-4FB4-9B03-B585B9F4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94"/>
            <a:ext cx="1230150" cy="12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C Starter | NZXT">
            <a:extLst>
              <a:ext uri="{FF2B5EF4-FFF2-40B4-BE49-F238E27FC236}">
                <a16:creationId xmlns:a16="http://schemas.microsoft.com/office/drawing/2014/main" id="{3F6072B4-4675-4F5F-AD35-AFCBE9BF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21" y="772"/>
            <a:ext cx="1676972" cy="16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New Super Mario Bros. (Nintendo DS, 2006) | Achetez sur eBay">
            <a:extLst>
              <a:ext uri="{FF2B5EF4-FFF2-40B4-BE49-F238E27FC236}">
                <a16:creationId xmlns:a16="http://schemas.microsoft.com/office/drawing/2014/main" id="{7C99EA16-6DF0-49C5-B277-DCC279CF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5" y="1954346"/>
            <a:ext cx="1111314" cy="11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omment installer Windows XP - wikiHow">
            <a:extLst>
              <a:ext uri="{FF2B5EF4-FFF2-40B4-BE49-F238E27FC236}">
                <a16:creationId xmlns:a16="http://schemas.microsoft.com/office/drawing/2014/main" id="{C8D500A7-ADA3-4C6F-82F3-3F8E4BA38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95" y="4590649"/>
            <a:ext cx="1615478" cy="121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Test Microsoft Windows 10 Famille : notre avis - CNET France">
            <a:extLst>
              <a:ext uri="{FF2B5EF4-FFF2-40B4-BE49-F238E27FC236}">
                <a16:creationId xmlns:a16="http://schemas.microsoft.com/office/drawing/2014/main" id="{E77BF7D4-BC40-4B25-BC16-75FC7447A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573" y="4589243"/>
            <a:ext cx="1615478" cy="12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uper Mario 64 | Nintendo 64 | Jeux | Nintendo">
            <a:extLst>
              <a:ext uri="{FF2B5EF4-FFF2-40B4-BE49-F238E27FC236}">
                <a16:creationId xmlns:a16="http://schemas.microsoft.com/office/drawing/2014/main" id="{B470F4CA-EA33-45C8-9BB0-3678FD4D0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" y="1249808"/>
            <a:ext cx="1521247" cy="7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03CBE61-E001-4EB0-AFE0-22376E4FBE64}"/>
              </a:ext>
            </a:extLst>
          </p:cNvPr>
          <p:cNvSpPr txBox="1"/>
          <p:nvPr/>
        </p:nvSpPr>
        <p:spPr>
          <a:xfrm>
            <a:off x="9336210" y="6420368"/>
            <a:ext cx="2866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Thursday, April 07th 2022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21884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18</Words>
  <Application>Microsoft Office PowerPoint</Application>
  <PresentationFormat>Grand écran</PresentationFormat>
  <Paragraphs>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Maurice</dc:creator>
  <cp:lastModifiedBy>Alexandre Maurice</cp:lastModifiedBy>
  <cp:revision>6</cp:revision>
  <dcterms:created xsi:type="dcterms:W3CDTF">2022-04-07T09:12:08Z</dcterms:created>
  <dcterms:modified xsi:type="dcterms:W3CDTF">2022-04-07T10:00:42Z</dcterms:modified>
</cp:coreProperties>
</file>